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57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03C9D3"/>
    <a:srgbClr val="6B6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2ED6689-876D-464E-A5B8-9224BE13DF4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78C72E9-5967-4422-966A-69FBE8F2F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D6689-876D-464E-A5B8-9224BE13DF4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72E9-5967-4422-966A-69FBE8F2F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D6689-876D-464E-A5B8-9224BE13DF4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72E9-5967-4422-966A-69FBE8F2F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D6689-876D-464E-A5B8-9224BE13DF4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72E9-5967-4422-966A-69FBE8F2F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D6689-876D-464E-A5B8-9224BE13DF4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72E9-5967-4422-966A-69FBE8F2F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D6689-876D-464E-A5B8-9224BE13DF4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72E9-5967-4422-966A-69FBE8F2F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2ED6689-876D-464E-A5B8-9224BE13DF4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78C72E9-5967-4422-966A-69FBE8F2F5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2ED6689-876D-464E-A5B8-9224BE13DF4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78C72E9-5967-4422-966A-69FBE8F2F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D6689-876D-464E-A5B8-9224BE13DF4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72E9-5967-4422-966A-69FBE8F2F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D6689-876D-464E-A5B8-9224BE13DF4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72E9-5967-4422-966A-69FBE8F2F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D6689-876D-464E-A5B8-9224BE13DF4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72E9-5967-4422-966A-69FBE8F2F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2ED6689-876D-464E-A5B8-9224BE13DF4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78C72E9-5967-4422-966A-69FBE8F2F5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youtube.com/watch?v=afls8-918rw&amp;feature=results_video&amp;playnext=1&amp;list=PL7C57610ECF33B4AE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C9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641252">
            <a:off x="356985" y="1651022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800" dirty="0" smtClean="0">
                <a:solidFill>
                  <a:srgbClr val="CC00FF"/>
                </a:solidFill>
                <a:latin typeface="Broadway" pitchFamily="82" charset="0"/>
              </a:rPr>
              <a:t>Leonardo </a:t>
            </a:r>
            <a:r>
              <a:rPr lang="en-US" sz="8800" dirty="0" err="1" smtClean="0">
                <a:solidFill>
                  <a:srgbClr val="CC00FF"/>
                </a:solidFill>
                <a:latin typeface="Broadway" pitchFamily="82" charset="0"/>
              </a:rPr>
              <a:t>da</a:t>
            </a:r>
            <a:r>
              <a:rPr lang="en-US" sz="8800" dirty="0" smtClean="0">
                <a:solidFill>
                  <a:srgbClr val="CC00FF"/>
                </a:solidFill>
                <a:latin typeface="Broadway" pitchFamily="82" charset="0"/>
              </a:rPr>
              <a:t> Vinci</a:t>
            </a:r>
            <a:endParaRPr lang="en-US" sz="8800" dirty="0">
              <a:solidFill>
                <a:srgbClr val="CC00FF"/>
              </a:solidFill>
              <a:latin typeface="Broadway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5943600"/>
            <a:ext cx="6172200" cy="9144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Juice ITC" pitchFamily="82" charset="0"/>
              </a:rPr>
              <a:t>By: </a:t>
            </a:r>
            <a:r>
              <a:rPr lang="en-US" sz="4800" dirty="0" err="1" smtClean="0">
                <a:solidFill>
                  <a:schemeClr val="bg1"/>
                </a:solidFill>
                <a:latin typeface="Juice ITC" pitchFamily="82" charset="0"/>
              </a:rPr>
              <a:t>Madi</a:t>
            </a:r>
            <a:r>
              <a:rPr lang="en-US" sz="4800" dirty="0" smtClean="0">
                <a:solidFill>
                  <a:schemeClr val="bg1"/>
                </a:solidFill>
                <a:latin typeface="Juice ITC" pitchFamily="82" charset="0"/>
              </a:rPr>
              <a:t> Stover &amp; Katie Walter</a:t>
            </a:r>
            <a:endParaRPr lang="en-US" sz="4800" dirty="0">
              <a:solidFill>
                <a:schemeClr val="bg1"/>
              </a:solidFill>
              <a:latin typeface="Juice ITC" pitchFamily="82" charset="0"/>
            </a:endParaRPr>
          </a:p>
        </p:txBody>
      </p:sp>
      <p:pic>
        <p:nvPicPr>
          <p:cNvPr id="1028" name="Picture 4" descr="http://1.bp.blogspot.com/_bGkuDO5Mmnw/S9ixrW-JWUI/AAAAAAAAAD4/4rl8zR8gAyU/s1600/leonardo_da_vinc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124200"/>
            <a:ext cx="3619500" cy="2667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oadway" pitchFamily="82" charset="0"/>
              </a:rPr>
              <a:t>The Renaissance Man</a:t>
            </a:r>
            <a:endParaRPr lang="en-US" dirty="0"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latin typeface="Century Gothic" pitchFamily="34" charset="0"/>
              </a:rPr>
              <a:t>Painter</a:t>
            </a:r>
          </a:p>
          <a:p>
            <a:r>
              <a:rPr lang="en-US" sz="2800" dirty="0" smtClean="0">
                <a:latin typeface="Century Gothic" pitchFamily="34" charset="0"/>
              </a:rPr>
              <a:t>Writer</a:t>
            </a:r>
          </a:p>
          <a:p>
            <a:r>
              <a:rPr lang="en-US" sz="2800" dirty="0" smtClean="0">
                <a:latin typeface="Century Gothic" pitchFamily="34" charset="0"/>
              </a:rPr>
              <a:t>Inventor</a:t>
            </a:r>
          </a:p>
          <a:p>
            <a:r>
              <a:rPr lang="en-US" sz="2800" dirty="0" smtClean="0">
                <a:latin typeface="Century Gothic" pitchFamily="34" charset="0"/>
              </a:rPr>
              <a:t>Architect</a:t>
            </a:r>
          </a:p>
          <a:p>
            <a:r>
              <a:rPr lang="en-US" sz="2800" dirty="0" smtClean="0">
                <a:latin typeface="Century Gothic" pitchFamily="34" charset="0"/>
              </a:rPr>
              <a:t>Engineer</a:t>
            </a:r>
          </a:p>
          <a:p>
            <a:r>
              <a:rPr lang="en-US" sz="2800" dirty="0" smtClean="0">
                <a:latin typeface="Century Gothic" pitchFamily="34" charset="0"/>
              </a:rPr>
              <a:t>Mathematician</a:t>
            </a:r>
          </a:p>
          <a:p>
            <a:r>
              <a:rPr lang="en-US" sz="2800" dirty="0" smtClean="0">
                <a:latin typeface="Century Gothic" pitchFamily="34" charset="0"/>
              </a:rPr>
              <a:t>Musician</a:t>
            </a:r>
          </a:p>
          <a:p>
            <a:r>
              <a:rPr lang="en-US" sz="2800" dirty="0" smtClean="0">
                <a:latin typeface="Century Gothic" pitchFamily="34" charset="0"/>
              </a:rPr>
              <a:t>Philosopher </a:t>
            </a:r>
          </a:p>
          <a:p>
            <a:r>
              <a:rPr lang="en-US" sz="2800" b="1" dirty="0" smtClean="0">
                <a:solidFill>
                  <a:srgbClr val="7030A0"/>
                </a:solidFill>
                <a:latin typeface="Century Gothic" pitchFamily="34" charset="0"/>
              </a:rPr>
              <a:t>Professional procrastinator</a:t>
            </a:r>
            <a:endParaRPr lang="en-US" sz="2800" b="1" dirty="0">
              <a:solidFill>
                <a:srgbClr val="7030A0"/>
              </a:solidFill>
              <a:latin typeface="Century Gothic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67200" y="5715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smtClean="0">
                <a:hlinkClick r:id="rId2"/>
              </a:rPr>
              <a:t>www.youtube.com/watch?v=afls8-918rw&amp;feature=results_video&amp;playnext=1&amp;list=PL7C57610ECF33B4AE</a:t>
            </a:r>
            <a:endParaRPr lang="en-US" dirty="0"/>
          </a:p>
        </p:txBody>
      </p:sp>
      <p:pic>
        <p:nvPicPr>
          <p:cNvPr id="5122" name="Picture 2" descr="http://www.airlinereporter.com/wp-content/uploads/2010/10/teamarcopolo-300x2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133600"/>
            <a:ext cx="3886200" cy="347167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oadway" pitchFamily="82" charset="0"/>
              </a:rPr>
              <a:t>Inventions</a:t>
            </a:r>
            <a:endParaRPr lang="en-US" dirty="0"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Glider</a:t>
            </a:r>
          </a:p>
          <a:p>
            <a:r>
              <a:rPr lang="en-US" dirty="0" smtClean="0">
                <a:latin typeface="Century Gothic" pitchFamily="34" charset="0"/>
              </a:rPr>
              <a:t>Helicopter</a:t>
            </a:r>
          </a:p>
          <a:p>
            <a:r>
              <a:rPr lang="en-US" dirty="0" smtClean="0">
                <a:latin typeface="Century Gothic" pitchFamily="34" charset="0"/>
              </a:rPr>
              <a:t>Parachute</a:t>
            </a:r>
          </a:p>
          <a:p>
            <a:r>
              <a:rPr lang="en-US" dirty="0" smtClean="0">
                <a:latin typeface="Century Gothic" pitchFamily="34" charset="0"/>
              </a:rPr>
              <a:t>Turin shroud </a:t>
            </a:r>
          </a:p>
          <a:p>
            <a:r>
              <a:rPr lang="en-US" dirty="0" smtClean="0">
                <a:latin typeface="Century Gothic" pitchFamily="34" charset="0"/>
              </a:rPr>
              <a:t>Maps</a:t>
            </a:r>
          </a:p>
          <a:p>
            <a:r>
              <a:rPr lang="en-US" dirty="0" smtClean="0">
                <a:latin typeface="Century Gothic" pitchFamily="34" charset="0"/>
              </a:rPr>
              <a:t>Automobile car (powered by spring)</a:t>
            </a:r>
          </a:p>
          <a:p>
            <a:r>
              <a:rPr lang="en-US" dirty="0" smtClean="0">
                <a:latin typeface="Century Gothic" pitchFamily="34" charset="0"/>
              </a:rPr>
              <a:t>Machine gun (three tier)</a:t>
            </a:r>
          </a:p>
          <a:p>
            <a:r>
              <a:rPr lang="en-US" dirty="0" smtClean="0">
                <a:latin typeface="Century Gothic" pitchFamily="34" charset="0"/>
              </a:rPr>
              <a:t>Scaling ladder</a:t>
            </a:r>
          </a:p>
          <a:p>
            <a:r>
              <a:rPr lang="en-US" dirty="0" smtClean="0">
                <a:latin typeface="Century Gothic" pitchFamily="34" charset="0"/>
              </a:rPr>
              <a:t>Tank</a:t>
            </a:r>
          </a:p>
          <a:p>
            <a:r>
              <a:rPr lang="en-US" dirty="0" smtClean="0">
                <a:latin typeface="Century Gothic" pitchFamily="34" charset="0"/>
              </a:rPr>
              <a:t>Robot</a:t>
            </a:r>
            <a:endParaRPr lang="en-US" dirty="0">
              <a:latin typeface="Century Gothic" pitchFamily="34" charset="0"/>
            </a:endParaRPr>
          </a:p>
        </p:txBody>
      </p:sp>
      <p:pic>
        <p:nvPicPr>
          <p:cNvPr id="4098" name="Picture 2" descr="http://www.leonardo-da-vinci-biography.com/images/leonardo-da-vinci-shroud-of-turin-negative-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447800"/>
            <a:ext cx="2362200" cy="4981575"/>
          </a:xfrm>
          <a:prstGeom prst="rect">
            <a:avLst/>
          </a:prstGeom>
          <a:noFill/>
        </p:spPr>
      </p:pic>
      <p:pic>
        <p:nvPicPr>
          <p:cNvPr id="4100" name="Picture 4" descr="http://www.leonardo-da-vinci-biography.com/images/da-vinci-invention-ladder-scal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1447800"/>
            <a:ext cx="2190750" cy="498157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davincilife.com/images/sketchofahor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838200"/>
            <a:ext cx="2118101" cy="3124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oadway" pitchFamily="82" charset="0"/>
              </a:rPr>
              <a:t>Sculptures</a:t>
            </a:r>
            <a:endParaRPr lang="en-US" dirty="0"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Bronze Horse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Originally made out of clay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Drawing 1480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24 ft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Symbol for the aristocratic House of Sforza</a:t>
            </a:r>
          </a:p>
          <a:p>
            <a:r>
              <a:rPr lang="en-US" dirty="0" smtClean="0">
                <a:latin typeface="Century Gothic" pitchFamily="34" charset="0"/>
              </a:rPr>
              <a:t>Milan</a:t>
            </a:r>
          </a:p>
          <a:p>
            <a:pPr lvl="1"/>
            <a:r>
              <a:rPr lang="en-US" dirty="0" smtClean="0">
                <a:latin typeface="Century Gothic" pitchFamily="34" charset="0"/>
              </a:rPr>
              <a:t>Destroyed by </a:t>
            </a:r>
            <a:r>
              <a:rPr lang="en-US" dirty="0" smtClean="0">
                <a:latin typeface="Century Gothic" pitchFamily="34" charset="0"/>
              </a:rPr>
              <a:t>French army </a:t>
            </a:r>
            <a:r>
              <a:rPr lang="en-US" dirty="0" smtClean="0">
                <a:latin typeface="Century Gothic" pitchFamily="34" charset="0"/>
              </a:rPr>
              <a:t>in 1498</a:t>
            </a:r>
          </a:p>
          <a:p>
            <a:endParaRPr lang="en-US" dirty="0">
              <a:latin typeface="Century Gothic" pitchFamily="34" charset="0"/>
            </a:endParaRPr>
          </a:p>
        </p:txBody>
      </p:sp>
      <p:pic>
        <p:nvPicPr>
          <p:cNvPr id="3074" name="Picture 2" descr="http://www.leonardo-da-vinci-biography.com/images/leonardo-da-vinci-horse.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019550"/>
            <a:ext cx="3781425" cy="283845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43400" y="990600"/>
            <a:ext cx="3383280" cy="877824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Broadway" pitchFamily="82" charset="0"/>
              </a:rPr>
              <a:t>The last Supper</a:t>
            </a:r>
            <a:endParaRPr lang="en-US" sz="3600" dirty="0">
              <a:latin typeface="Broadway" pitchFamily="82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0" y="1066800"/>
            <a:ext cx="2971800" cy="50292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Duke of Milan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Dining room in the Monastery of Santa Maria </a:t>
            </a:r>
            <a:r>
              <a:rPr lang="en-US" sz="1800" dirty="0" err="1" smtClean="0"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delle</a:t>
            </a:r>
            <a:r>
              <a:rPr lang="en-US" sz="1800" dirty="0" smtClean="0"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 Grazie, Milan, Italy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3 years</a:t>
            </a:r>
          </a:p>
          <a:p>
            <a:pPr lvl="2">
              <a:buFont typeface="Arial" pitchFamily="34" charset="0"/>
              <a:buChar char="•"/>
            </a:pPr>
            <a:r>
              <a:rPr lang="en-US" sz="1800" dirty="0" smtClean="0"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2 for Judas &amp; Jesus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The evening before Christ was betrayed by one of his disciples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Made of a older technique of tempera on stone and plaster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entury Gothic" pitchFamily="34" charset="0"/>
                <a:ea typeface="Arial Unicode MS" pitchFamily="34" charset="-128"/>
                <a:cs typeface="Arial Unicode MS" pitchFamily="34" charset="-128"/>
              </a:rPr>
              <a:t>460 x 880 cm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050" name="Picture 2" descr="http://www.leonardo-da-vinci-biography.com/images/the-last-supper.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286000"/>
            <a:ext cx="5642113" cy="3707674"/>
          </a:xfrm>
          <a:prstGeom prst="rect">
            <a:avLst/>
          </a:prstGeom>
          <a:noFill/>
        </p:spPr>
      </p:pic>
      <p:pic>
        <p:nvPicPr>
          <p:cNvPr id="26626" name="Picture 2" descr="http://www.jaydax.co.uk/lastsupper/lastsuppertongerlocopy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514600"/>
            <a:ext cx="5815780" cy="3200400"/>
          </a:xfrm>
          <a:prstGeom prst="rect">
            <a:avLst/>
          </a:prstGeom>
          <a:noFill/>
        </p:spPr>
      </p:pic>
    </p:spTree>
  </p:cSld>
  <p:clrMapOvr>
    <a:masterClrMapping/>
  </p:clrMapOvr>
  <p:transition advTm="35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Broadway" pitchFamily="82" charset="0"/>
              </a:rPr>
              <a:t>The Mona Lisa</a:t>
            </a:r>
            <a:endParaRPr lang="en-US" sz="3200" dirty="0">
              <a:latin typeface="Broadway" pitchFamily="8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entury Gothic" pitchFamily="34" charset="0"/>
              </a:rPr>
              <a:t>Most famous painting of all time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latin typeface="Century Gothic" pitchFamily="34" charset="0"/>
              </a:rPr>
              <a:t>Robbed August 21,1911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>
                <a:latin typeface="Century Gothic" pitchFamily="34" charset="0"/>
              </a:rPr>
              <a:t>Found 2 years later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entury Gothic" pitchFamily="34" charset="0"/>
              </a:rPr>
              <a:t>Wife of a wealthy silk merchant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entury Gothic" pitchFamily="34" charset="0"/>
              </a:rPr>
              <a:t>4 years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entury Gothic" pitchFamily="34" charset="0"/>
              </a:rPr>
              <a:t>20 7/8” x 30”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entury Gothic" pitchFamily="34" charset="0"/>
              </a:rPr>
              <a:t>Oil on poplar wood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entury Gothic" pitchFamily="34" charset="0"/>
              </a:rPr>
              <a:t> </a:t>
            </a:r>
            <a:r>
              <a:rPr lang="en-US" sz="2000" dirty="0" smtClean="0">
                <a:latin typeface="Century Gothic" pitchFamily="34" charset="0"/>
                <a:sym typeface="Wingdings" pitchFamily="2" charset="2"/>
              </a:rPr>
              <a:t> ?</a:t>
            </a:r>
            <a:endParaRPr lang="en-US" sz="2000" dirty="0" smtClean="0">
              <a:latin typeface="Century Gothic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2000" dirty="0" smtClean="0">
              <a:latin typeface="Century Gothic" pitchFamily="34" charset="0"/>
            </a:endParaRPr>
          </a:p>
        </p:txBody>
      </p:sp>
      <p:pic>
        <p:nvPicPr>
          <p:cNvPr id="27650" name="Picture 2" descr="DaVinci  Mona Li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62000"/>
            <a:ext cx="3676650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129</TotalTime>
  <Words>166</Words>
  <Application>Microsoft Office PowerPoint</Application>
  <PresentationFormat>On-screen Show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Urban</vt:lpstr>
      <vt:lpstr>Leonardo da Vinci</vt:lpstr>
      <vt:lpstr>The Renaissance Man</vt:lpstr>
      <vt:lpstr>Inventions</vt:lpstr>
      <vt:lpstr>Sculptures</vt:lpstr>
      <vt:lpstr>The last Supper</vt:lpstr>
      <vt:lpstr>The Mona Lisa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Leonardo da Vinci</dc:title>
  <dc:creator>admin</dc:creator>
  <cp:lastModifiedBy>adult</cp:lastModifiedBy>
  <cp:revision>26</cp:revision>
  <dcterms:created xsi:type="dcterms:W3CDTF">2012-04-19T18:18:14Z</dcterms:created>
  <dcterms:modified xsi:type="dcterms:W3CDTF">2012-04-20T19:18:50Z</dcterms:modified>
</cp:coreProperties>
</file>